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>
        <p:scale>
          <a:sx n="75" d="100"/>
          <a:sy n="75" d="100"/>
        </p:scale>
        <p:origin x="72" y="2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3CA7-523C-44E4-9AE3-B0221332EF7F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9ABFD5-8F82-4629-8F05-42F7D8BD1BE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83769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Post Bond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BFD5-8F82-4629-8F05-42F7D8BD1BE3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353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C938A-3489-A1F4-316E-D0F9BE04D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BD249F-D47B-39EA-9542-15897A38A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0EB41-6374-D690-17CC-DAA7313D2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4369-2020-64F2-8E06-6DD423414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381CC-2C70-E054-BCE0-980B45267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74459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D0C82-E877-7A72-9641-623043D97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04C084-6E36-0B5E-B702-31980D352D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417A3-912D-4768-598A-C3D2DBCD3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1BDE4-1CCD-9823-A72E-9DB31A24F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B6E56-C650-80B8-6BFC-BCFEF87C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41506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EB372F-A874-36F7-3680-B9822E6CB3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E333D-8AD4-FD75-B077-E7CE7AC83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390A1-9EA9-0D0F-F309-5AD1955C0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0EA23-D58F-35B5-BA38-6DE1D9B4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CDDFF-2D7C-F9AE-BD02-6AA56965C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56774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E75CE-771E-52CA-D94E-EE4970ABF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1EA18-0146-4F29-2BFE-650AF8068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66C83-6242-D19E-DB5F-F027F7B48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57EDF-34F8-C697-BF4B-DD79796A8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6CFC6-E9BC-F1F8-9FB9-673AC0592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79924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06890-375F-653B-2A5B-06F528BDD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A7025A-1EBF-967A-51BA-CD42DF49B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FE0A2-3A39-9D84-19D3-23471A8A4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91069-8F04-0A9C-5DBF-BACFD37D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76E06-4716-57D6-283C-6F9431128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3170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2FF88-286A-41C4-D3DE-9B98BC780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4F57D-C66C-84AF-8DD4-AE8E53610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0C5529-30E6-3182-7148-5D053AEFE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82A7D3-957C-CD32-DE94-18A96762B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BF0F2-CB29-C341-5AC0-A02877A03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91F40-9AB6-7258-DD2A-03408C2C5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78738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84F6-71E9-8E83-DA95-C65263994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55E065-9E9C-206D-DA66-C4DF57975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660A3B-5007-433D-9A64-8DA476798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DE91A2-822D-9350-E014-C0AEDA915D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235879-6BC0-1824-C601-E17B6027BD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C3FF7-D8D6-9B10-48D6-9904E99C7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1E2C81-DCFD-A84A-8384-017A4D799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C32BB2-4AE2-3231-A06D-9608160BC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60684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C0EBF-F7F5-6DE1-CF7E-7D897A599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653AEA-D4BD-2087-3FA1-D50DD4DED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BC4FB1-D97E-7A0B-2509-FA38F32F2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B1255D-2F26-753F-FD0D-6F643A01C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60775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05DDB3-7DBF-B7BD-2862-8CE2D9E68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44AA02-14D3-9E6C-720B-FE4D3B0F2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A5DF30-B585-4B33-7E2D-B858D71A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57128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24318-5C8D-A639-F87D-695753A8D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95D68-2DAB-299E-9B7C-3437F267D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A87FE1-14C4-B431-543E-FEDC9BF811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2D9D5-C827-656B-7FF4-51B68BF3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A6E633-47E5-1760-BC6C-9DE816EF9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7B47BE-D910-12CF-7329-451B44ACE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10313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9A165-8115-D5F5-ECA4-A562441F0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8DA66E-7EB2-161A-ECCA-989892D17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E4AA7A-DCAC-D4A3-A21C-79C4969C9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9AF80-9E34-AA6E-50D5-73269310D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250C4C-62D3-6E60-62A1-DE766FE93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5468D-E557-ACFC-EE03-7D4983F8D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31775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014BF0-F34A-7AEC-054D-8FE77C29A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73C6B9-DDC9-BDB4-C4FE-531D2B613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03077-00ED-F6DD-D7B8-35D38C2627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CDF94C-BD1D-400A-8091-7670F9F6FF3A}" type="datetimeFigureOut">
              <a:rPr lang="en-SG" smtClean="0"/>
              <a:t>4/6/2025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25C02-EE87-69AC-DC76-B31233F0A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03FD7-5EEB-49E5-7DB4-4F6D56370B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5ECA6E-D6C8-4D6F-B293-B74BB5B935B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50531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10" Type="http://schemas.openxmlformats.org/officeDocument/2006/relationships/image" Target="../media/image10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9724-7828-CD9C-E2DD-E931F8F10B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R16-A77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AB3AD-C460-7B5D-E317-F729B347CC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G" dirty="0"/>
              <a:t>8N 10 min 320C</a:t>
            </a:r>
          </a:p>
        </p:txBody>
      </p:sp>
    </p:spTree>
    <p:extLst>
      <p:ext uri="{BB962C8B-B14F-4D97-AF65-F5344CB8AC3E}">
        <p14:creationId xmlns:p14="http://schemas.microsoft.com/office/powerpoint/2010/main" val="2845854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0CDFD3-A48A-41F0-E646-CF7D8FB363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561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68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E1A860-B9A3-A9F6-C6EB-BBD506563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8" t="25915" r="10897" b="10516"/>
          <a:stretch>
            <a:fillRect/>
          </a:stretch>
        </p:blipFill>
        <p:spPr>
          <a:xfrm rot="10800000">
            <a:off x="115909" y="953036"/>
            <a:ext cx="4295105" cy="43594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EDF46C4-1AD4-20D3-D78F-33328F894395}"/>
              </a:ext>
            </a:extLst>
          </p:cNvPr>
          <p:cNvGrpSpPr>
            <a:grpSpLocks noChangeAspect="1"/>
          </p:cNvGrpSpPr>
          <p:nvPr/>
        </p:nvGrpSpPr>
        <p:grpSpPr>
          <a:xfrm rot="10800000">
            <a:off x="4632773" y="1574873"/>
            <a:ext cx="9133927" cy="4536000"/>
            <a:chOff x="4565555" y="122349"/>
            <a:chExt cx="17180428" cy="85902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8EEEA41-A72F-BF90-14E2-212F5D454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48" t="23286" r="10146" b="13897"/>
            <a:stretch>
              <a:fillRect/>
            </a:stretch>
          </p:blipFill>
          <p:spPr>
            <a:xfrm>
              <a:off x="4565560" y="122349"/>
              <a:ext cx="4295106" cy="4307984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4F77C94-E8A8-ADCF-804C-7E161B973FA6}"/>
                </a:ext>
              </a:extLst>
            </p:cNvPr>
            <p:cNvGrpSpPr/>
            <p:nvPr/>
          </p:nvGrpSpPr>
          <p:grpSpPr>
            <a:xfrm>
              <a:off x="4565555" y="122349"/>
              <a:ext cx="17180428" cy="8590210"/>
              <a:chOff x="4565555" y="122349"/>
              <a:chExt cx="17180428" cy="859021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A9E261E5-494D-B6AC-0928-55C7D8FCC1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21" t="24225" r="11274" b="12958"/>
              <a:stretch>
                <a:fillRect/>
              </a:stretch>
            </p:blipFill>
            <p:spPr>
              <a:xfrm>
                <a:off x="8860666" y="122349"/>
                <a:ext cx="4295106" cy="4307985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FAD228E-7B1D-0A47-B325-215F30332E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36" t="25818" r="10459" b="11364"/>
              <a:stretch>
                <a:fillRect/>
              </a:stretch>
            </p:blipFill>
            <p:spPr>
              <a:xfrm>
                <a:off x="13155772" y="122349"/>
                <a:ext cx="4295105" cy="4307984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3B14A47C-37B4-8400-90F3-65DB9002E8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83" t="27031" r="9811" b="10153"/>
              <a:stretch>
                <a:fillRect/>
              </a:stretch>
            </p:blipFill>
            <p:spPr>
              <a:xfrm>
                <a:off x="17450876" y="122350"/>
                <a:ext cx="4295107" cy="4307984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2AB4A460-6E41-DC15-6909-EF41C1E94A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706" t="28095" r="9788" b="9088"/>
              <a:stretch>
                <a:fillRect/>
              </a:stretch>
            </p:blipFill>
            <p:spPr>
              <a:xfrm>
                <a:off x="4565555" y="4404571"/>
                <a:ext cx="4295107" cy="4307984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379ABF8D-47D9-59BF-1A88-A1B6A25B96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764" t="28212" r="8730" b="8972"/>
              <a:stretch>
                <a:fillRect/>
              </a:stretch>
            </p:blipFill>
            <p:spPr>
              <a:xfrm>
                <a:off x="8860661" y="4404572"/>
                <a:ext cx="4295108" cy="4307986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5F047925-45A1-F1DB-BAE8-C7C6993955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130" t="29524" r="9365" b="7660"/>
              <a:stretch>
                <a:fillRect/>
              </a:stretch>
            </p:blipFill>
            <p:spPr>
              <a:xfrm>
                <a:off x="13155770" y="4404575"/>
                <a:ext cx="4295108" cy="4307984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2DBB148-37D6-94D4-322A-B6501540A2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17" t="30635" r="9576" b="5797"/>
              <a:stretch>
                <a:fillRect/>
              </a:stretch>
            </p:blipFill>
            <p:spPr>
              <a:xfrm>
                <a:off x="17450875" y="4353055"/>
                <a:ext cx="4295108" cy="43595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11935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5B15C24-AA8F-E8ED-90D4-DC2057663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137" y="0"/>
            <a:ext cx="966261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E25AB2-604F-1B91-D886-DB020D38565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1" t="24225" r="11274" b="12958"/>
          <a:stretch>
            <a:fillRect/>
          </a:stretch>
        </p:blipFill>
        <p:spPr>
          <a:xfrm rot="10800000">
            <a:off x="8992489" y="109705"/>
            <a:ext cx="6399021" cy="632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87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8</Words>
  <Application>Microsoft Office PowerPoint</Application>
  <PresentationFormat>Widescreen</PresentationFormat>
  <Paragraphs>4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R16-A77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Ang, Ariel E R</dc:creator>
  <cp:lastModifiedBy>Ang, Ariel E R</cp:lastModifiedBy>
  <cp:revision>6</cp:revision>
  <dcterms:created xsi:type="dcterms:W3CDTF">2025-06-04T15:39:34Z</dcterms:created>
  <dcterms:modified xsi:type="dcterms:W3CDTF">2025-06-04T16:17:21Z</dcterms:modified>
</cp:coreProperties>
</file>

<file path=docProps/thumbnail.jpeg>
</file>